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350" y="2276872"/>
            <a:ext cx="80107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конкурса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Академия естествознания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3717" y="5517232"/>
            <a:ext cx="43102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Биологии</a:t>
            </a:r>
            <a:endParaRPr lang="en-US" sz="2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Бондаренко Елена Алексеевна</a:t>
            </a:r>
          </a:p>
          <a:p>
            <a:pPr algn="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МАОУ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Гимназия №2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5NIKON\DSCN8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88832" cy="5616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188640"/>
            <a:ext cx="5291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Рабочее место учителя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66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Наличие мест для хранения оборудования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DCIM\105NIKON\DSCN8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10177" y="1735922"/>
            <a:ext cx="5465489" cy="4099117"/>
          </a:xfrm>
          <a:prstGeom prst="rect">
            <a:avLst/>
          </a:prstGeom>
          <a:noFill/>
        </p:spPr>
      </p:pic>
      <p:pic>
        <p:nvPicPr>
          <p:cNvPr id="2051" name="Picture 3" descr="E:\DCIM\105NIKON\DSCN8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36513" y="1675656"/>
            <a:ext cx="5559425" cy="4169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272" y="0"/>
            <a:ext cx="5620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Наличие различного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Оборудования , литературы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DCIM\105NIKON\DSCN8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423521" cy="4817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418" y="0"/>
            <a:ext cx="656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Эстетика общего вида кабинета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DCIM\105NIKON\DSCN8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606" y="0"/>
            <a:ext cx="5451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Оформление кабинета в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соответствии с предметом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DCIM\105NIKON\DSCN8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904631" cy="5178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</TotalTime>
  <Words>38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2017-01-28T06:54:45Z</dcterms:created>
  <dcterms:modified xsi:type="dcterms:W3CDTF">2017-01-28T07:11:51Z</dcterms:modified>
</cp:coreProperties>
</file>